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1E93F-0026-440B-ADF5-2D80BFD217AA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D0B7A-1255-40E1-B078-3932C0974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3617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1E93F-0026-440B-ADF5-2D80BFD217AA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D0B7A-1255-40E1-B078-3932C0974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8426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1E93F-0026-440B-ADF5-2D80BFD217AA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D0B7A-1255-40E1-B078-3932C0974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1916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1E93F-0026-440B-ADF5-2D80BFD217AA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D0B7A-1255-40E1-B078-3932C0974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3830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1E93F-0026-440B-ADF5-2D80BFD217AA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D0B7A-1255-40E1-B078-3932C0974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3772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1E93F-0026-440B-ADF5-2D80BFD217AA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D0B7A-1255-40E1-B078-3932C0974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813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1E93F-0026-440B-ADF5-2D80BFD217AA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D0B7A-1255-40E1-B078-3932C0974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460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1E93F-0026-440B-ADF5-2D80BFD217AA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D0B7A-1255-40E1-B078-3932C0974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609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1E93F-0026-440B-ADF5-2D80BFD217AA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D0B7A-1255-40E1-B078-3932C0974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456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1E93F-0026-440B-ADF5-2D80BFD217AA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D0B7A-1255-40E1-B078-3932C0974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23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1E93F-0026-440B-ADF5-2D80BFD217AA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D0B7A-1255-40E1-B078-3932C0974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389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D1E93F-0026-440B-ADF5-2D80BFD217AA}" type="datetimeFigureOut">
              <a:rPr lang="en-IN" smtClean="0"/>
              <a:t>07-07-2022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DD0B7A-1255-40E1-B078-3932C09744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663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FTP with Business Central SAAS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42407" y="5451894"/>
            <a:ext cx="2222740" cy="439948"/>
          </a:xfrm>
        </p:spPr>
        <p:txBody>
          <a:bodyPr/>
          <a:lstStyle/>
          <a:p>
            <a:r>
              <a:rPr lang="en-IN" dirty="0" smtClean="0"/>
              <a:t>Santhosh H 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314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93" y="3801132"/>
            <a:ext cx="10552991" cy="23795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98" y="1080418"/>
            <a:ext cx="10945382" cy="17286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7730" y="561464"/>
            <a:ext cx="3284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Importing a file from FTP</a:t>
            </a:r>
            <a:endParaRPr lang="en-IN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427098" y="3442091"/>
            <a:ext cx="2903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 smtClean="0"/>
              <a:t>Exporting a file to FTP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08312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Azure Storage Account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474" y="1825625"/>
            <a:ext cx="7417052" cy="4351338"/>
          </a:xfrm>
        </p:spPr>
      </p:pic>
    </p:spTree>
    <p:extLst>
      <p:ext uri="{BB962C8B-B14F-4D97-AF65-F5344CB8AC3E}">
        <p14:creationId xmlns:p14="http://schemas.microsoft.com/office/powerpoint/2010/main" val="8892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90472" y="2007108"/>
            <a:ext cx="2011680" cy="3182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4770120" y="1973310"/>
            <a:ext cx="2206752" cy="3182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7885176" y="1973310"/>
            <a:ext cx="2011680" cy="3182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490472" y="2012823"/>
            <a:ext cx="2011680" cy="4827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Storage Account</a:t>
            </a:r>
            <a:endParaRPr lang="en-IN" dirty="0"/>
          </a:p>
        </p:txBody>
      </p:sp>
      <p:sp>
        <p:nvSpPr>
          <p:cNvPr id="13" name="Rectangle 12"/>
          <p:cNvSpPr/>
          <p:nvPr/>
        </p:nvSpPr>
        <p:spPr>
          <a:xfrm>
            <a:off x="7885176" y="1984248"/>
            <a:ext cx="2011680" cy="4827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Blobs</a:t>
            </a:r>
            <a:endParaRPr lang="en-IN" dirty="0"/>
          </a:p>
        </p:txBody>
      </p:sp>
      <p:sp>
        <p:nvSpPr>
          <p:cNvPr id="14" name="Rectangle 13"/>
          <p:cNvSpPr/>
          <p:nvPr/>
        </p:nvSpPr>
        <p:spPr>
          <a:xfrm>
            <a:off x="1694688" y="3698335"/>
            <a:ext cx="1603248" cy="47548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StorageFTPBC</a:t>
            </a:r>
            <a:endParaRPr lang="en-IN" dirty="0"/>
          </a:p>
        </p:txBody>
      </p:sp>
      <p:sp>
        <p:nvSpPr>
          <p:cNvPr id="15" name="Rectangle 14"/>
          <p:cNvSpPr/>
          <p:nvPr/>
        </p:nvSpPr>
        <p:spPr>
          <a:xfrm>
            <a:off x="4944999" y="4255167"/>
            <a:ext cx="1856994" cy="47548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ExportContainer</a:t>
            </a:r>
            <a:endParaRPr lang="en-IN" dirty="0"/>
          </a:p>
        </p:txBody>
      </p:sp>
      <p:sp>
        <p:nvSpPr>
          <p:cNvPr id="17" name="Rectangle 16"/>
          <p:cNvSpPr/>
          <p:nvPr/>
        </p:nvSpPr>
        <p:spPr>
          <a:xfrm>
            <a:off x="8086344" y="3088878"/>
            <a:ext cx="1603248" cy="38722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Items.csv</a:t>
            </a:r>
            <a:endParaRPr lang="en-IN" dirty="0"/>
          </a:p>
        </p:txBody>
      </p:sp>
      <p:sp>
        <p:nvSpPr>
          <p:cNvPr id="18" name="Rectangle 17"/>
          <p:cNvSpPr/>
          <p:nvPr/>
        </p:nvSpPr>
        <p:spPr>
          <a:xfrm>
            <a:off x="4944999" y="3060494"/>
            <a:ext cx="1856994" cy="475488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ImportContainer</a:t>
            </a:r>
            <a:endParaRPr lang="en-IN" dirty="0"/>
          </a:p>
        </p:txBody>
      </p:sp>
      <p:sp>
        <p:nvSpPr>
          <p:cNvPr id="19" name="Rectangle 18"/>
          <p:cNvSpPr/>
          <p:nvPr/>
        </p:nvSpPr>
        <p:spPr>
          <a:xfrm>
            <a:off x="8086344" y="4010136"/>
            <a:ext cx="1725168" cy="3703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SalesOrder1.xml</a:t>
            </a:r>
            <a:endParaRPr lang="en-IN" dirty="0"/>
          </a:p>
        </p:txBody>
      </p:sp>
      <p:sp>
        <p:nvSpPr>
          <p:cNvPr id="20" name="Rectangle 19"/>
          <p:cNvSpPr/>
          <p:nvPr/>
        </p:nvSpPr>
        <p:spPr>
          <a:xfrm>
            <a:off x="8086344" y="4653415"/>
            <a:ext cx="1725168" cy="3703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SalesOrder2.xml</a:t>
            </a:r>
            <a:endParaRPr lang="en-IN" dirty="0"/>
          </a:p>
        </p:txBody>
      </p:sp>
      <p:cxnSp>
        <p:nvCxnSpPr>
          <p:cNvPr id="24" name="Elbow Connector 23"/>
          <p:cNvCxnSpPr>
            <a:endCxn id="18" idx="1"/>
          </p:cNvCxnSpPr>
          <p:nvPr/>
        </p:nvCxnSpPr>
        <p:spPr>
          <a:xfrm flipV="1">
            <a:off x="3313176" y="3298238"/>
            <a:ext cx="1631823" cy="6110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15" idx="1"/>
          </p:cNvCxnSpPr>
          <p:nvPr/>
        </p:nvCxnSpPr>
        <p:spPr>
          <a:xfrm>
            <a:off x="3292031" y="3909283"/>
            <a:ext cx="1652968" cy="583628"/>
          </a:xfrm>
          <a:prstGeom prst="bentConnector3">
            <a:avLst>
              <a:gd name="adj1" fmla="val 507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801993" y="3273568"/>
            <a:ext cx="1284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endCxn id="19" idx="1"/>
          </p:cNvCxnSpPr>
          <p:nvPr/>
        </p:nvCxnSpPr>
        <p:spPr>
          <a:xfrm flipV="1">
            <a:off x="6801993" y="4195286"/>
            <a:ext cx="1284351" cy="2976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15" idx="3"/>
            <a:endCxn id="20" idx="1"/>
          </p:cNvCxnSpPr>
          <p:nvPr/>
        </p:nvCxnSpPr>
        <p:spPr>
          <a:xfrm>
            <a:off x="6801993" y="4492911"/>
            <a:ext cx="1284351" cy="3456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770120" y="1984248"/>
            <a:ext cx="2206752" cy="482727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Container</a:t>
            </a:r>
            <a:endParaRPr lang="en-IN" dirty="0"/>
          </a:p>
        </p:txBody>
      </p: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 smtClean="0"/>
              <a:t>Azure Blob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8341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1"/>
            <a:ext cx="10515600" cy="56514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Setup Storage Account</a:t>
            </a:r>
            <a:r>
              <a:rPr lang="en-IN" dirty="0"/>
              <a:t> </a:t>
            </a:r>
            <a:r>
              <a:rPr lang="en-IN" dirty="0" smtClean="0"/>
              <a:t>and Container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5150"/>
            <a:ext cx="12191999" cy="5727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" y="565150"/>
            <a:ext cx="12191998" cy="57276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" y="565150"/>
            <a:ext cx="12191997" cy="57276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65149"/>
            <a:ext cx="12192000" cy="5727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565150"/>
            <a:ext cx="12191999" cy="5727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" y="56515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86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0475" y="2860675"/>
            <a:ext cx="4029075" cy="1325563"/>
          </a:xfrm>
        </p:spPr>
        <p:txBody>
          <a:bodyPr>
            <a:normAutofit fontScale="90000"/>
          </a:bodyPr>
          <a:lstStyle/>
          <a:p>
            <a:r>
              <a:rPr lang="en-IN" sz="9600" dirty="0" smtClean="0"/>
              <a:t>Demo</a:t>
            </a:r>
            <a:endParaRPr lang="en-IN" sz="9600" dirty="0"/>
          </a:p>
        </p:txBody>
      </p:sp>
    </p:spTree>
    <p:extLst>
      <p:ext uri="{BB962C8B-B14F-4D97-AF65-F5344CB8AC3E}">
        <p14:creationId xmlns:p14="http://schemas.microsoft.com/office/powerpoint/2010/main" val="311280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64" y="0"/>
            <a:ext cx="10515600" cy="434975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Logic App &gt; FTP to BC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75469"/>
            <a:ext cx="12192000" cy="5727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64" y="575469"/>
            <a:ext cx="12170036" cy="57173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" y="565150"/>
            <a:ext cx="12191999" cy="5727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966" y="575469"/>
            <a:ext cx="12170034" cy="57173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" y="565148"/>
            <a:ext cx="12192001" cy="57277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1964" y="554832"/>
            <a:ext cx="12213963" cy="57380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1964" y="554832"/>
            <a:ext cx="12213963" cy="57380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21965" y="554831"/>
            <a:ext cx="12213965" cy="57380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" y="575469"/>
            <a:ext cx="12192001" cy="5727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554831"/>
            <a:ext cx="12192000" cy="5727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964" y="547687"/>
            <a:ext cx="12170036" cy="571738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964" y="530226"/>
            <a:ext cx="12170036" cy="571738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519907"/>
            <a:ext cx="12191999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522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6515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Logic App &gt; BC to FTP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65150"/>
            <a:ext cx="121920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16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51</Words>
  <Application>Microsoft Office PowerPoint</Application>
  <PresentationFormat>Widescreen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FTP with Business Central SAAS</vt:lpstr>
      <vt:lpstr>PowerPoint Presentation</vt:lpstr>
      <vt:lpstr>Azure Storage Account</vt:lpstr>
      <vt:lpstr>Azure Blob</vt:lpstr>
      <vt:lpstr>Setup Storage Account and Container</vt:lpstr>
      <vt:lpstr>Demo</vt:lpstr>
      <vt:lpstr>Logic App &gt; FTP to BC</vt:lpstr>
      <vt:lpstr>Logic App &gt; BC to FTP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FTP with Business Central</dc:title>
  <dc:creator>Santhosh H A</dc:creator>
  <cp:lastModifiedBy>Santhosh H A</cp:lastModifiedBy>
  <cp:revision>27</cp:revision>
  <dcterms:created xsi:type="dcterms:W3CDTF">2022-07-07T15:05:30Z</dcterms:created>
  <dcterms:modified xsi:type="dcterms:W3CDTF">2022-07-08T10:20:50Z</dcterms:modified>
</cp:coreProperties>
</file>